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://localhost:4200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http://localhost:4200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13" Target="../media/image17.png" Type="http://schemas.openxmlformats.org/officeDocument/2006/relationships/image"/><Relationship Id="rId14" Target="../media/image18.png" Type="http://schemas.openxmlformats.org/officeDocument/2006/relationships/image"/><Relationship Id="rId15" Target="../media/image19.png" Type="http://schemas.openxmlformats.org/officeDocument/2006/relationships/image"/><Relationship Id="rId16" Target="../media/image20.png" Type="http://schemas.openxmlformats.org/officeDocument/2006/relationships/image"/><Relationship Id="rId17" Target="../media/image21.png" Type="http://schemas.openxmlformats.org/officeDocument/2006/relationships/image"/><Relationship Id="rId18" Target="../media/image22.png" Type="http://schemas.openxmlformats.org/officeDocument/2006/relationships/image"/><Relationship Id="rId19" Target="../media/image23.png" Type="http://schemas.openxmlformats.org/officeDocument/2006/relationships/image"/><Relationship Id="rId2" Target="../media/image8.jpeg" Type="http://schemas.openxmlformats.org/officeDocument/2006/relationships/image"/><Relationship Id="rId20" Target="../media/image24.png" Type="http://schemas.openxmlformats.org/officeDocument/2006/relationships/image"/><Relationship Id="rId21" Target="../media/image25.png" Type="http://schemas.openxmlformats.org/officeDocument/2006/relationships/image"/><Relationship Id="rId22" Target="../media/image26.png" Type="http://schemas.openxmlformats.org/officeDocument/2006/relationships/image"/><Relationship Id="rId23" Target="../media/image2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" r="0" b="-7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0329" y="255048"/>
            <a:ext cx="1150165" cy="1150165"/>
            <a:chOff x="0" y="0"/>
            <a:chExt cx="1533554" cy="1533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3554" cy="1533554"/>
            </a:xfrm>
            <a:custGeom>
              <a:avLst/>
              <a:gdLst/>
              <a:ahLst/>
              <a:cxnLst/>
              <a:rect r="r" b="b" t="t" l="l"/>
              <a:pathLst>
                <a:path h="1533554" w="1533554">
                  <a:moveTo>
                    <a:pt x="0" y="0"/>
                  </a:moveTo>
                  <a:lnTo>
                    <a:pt x="1533554" y="0"/>
                  </a:lnTo>
                  <a:lnTo>
                    <a:pt x="1533554" y="1533554"/>
                  </a:lnTo>
                  <a:lnTo>
                    <a:pt x="0" y="153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74918" y="174918"/>
              <a:ext cx="1183717" cy="1183717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415800" y="385395"/>
              <a:ext cx="701954" cy="769265"/>
            </a:xfrm>
            <a:custGeom>
              <a:avLst/>
              <a:gdLst/>
              <a:ahLst/>
              <a:cxnLst/>
              <a:rect r="r" b="b" t="t" l="l"/>
              <a:pathLst>
                <a:path h="769265" w="701954">
                  <a:moveTo>
                    <a:pt x="0" y="0"/>
                  </a:moveTo>
                  <a:lnTo>
                    <a:pt x="701954" y="0"/>
                  </a:lnTo>
                  <a:lnTo>
                    <a:pt x="701954" y="769265"/>
                  </a:lnTo>
                  <a:lnTo>
                    <a:pt x="0" y="769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860007" y="8823252"/>
            <a:ext cx="1150165" cy="1150165"/>
            <a:chOff x="0" y="0"/>
            <a:chExt cx="1533554" cy="15335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3554" cy="1533554"/>
            </a:xfrm>
            <a:custGeom>
              <a:avLst/>
              <a:gdLst/>
              <a:ahLst/>
              <a:cxnLst/>
              <a:rect r="r" b="b" t="t" l="l"/>
              <a:pathLst>
                <a:path h="1533554" w="1533554">
                  <a:moveTo>
                    <a:pt x="0" y="0"/>
                  </a:moveTo>
                  <a:lnTo>
                    <a:pt x="1533554" y="0"/>
                  </a:lnTo>
                  <a:lnTo>
                    <a:pt x="1533554" y="1533554"/>
                  </a:lnTo>
                  <a:lnTo>
                    <a:pt x="0" y="153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74918" y="174918"/>
              <a:ext cx="1183717" cy="1183717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548076" y="434808"/>
              <a:ext cx="457618" cy="684153"/>
            </a:xfrm>
            <a:custGeom>
              <a:avLst/>
              <a:gdLst/>
              <a:ahLst/>
              <a:cxnLst/>
              <a:rect r="r" b="b" t="t" l="l"/>
              <a:pathLst>
                <a:path h="684153" w="457618">
                  <a:moveTo>
                    <a:pt x="0" y="0"/>
                  </a:moveTo>
                  <a:lnTo>
                    <a:pt x="457618" y="0"/>
                  </a:lnTo>
                  <a:lnTo>
                    <a:pt x="457618" y="684154"/>
                  </a:lnTo>
                  <a:lnTo>
                    <a:pt x="0" y="68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669542" y="3623352"/>
            <a:ext cx="12948916" cy="189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50"/>
              </a:lnSpc>
            </a:pPr>
            <a:r>
              <a:rPr lang="en-US" sz="12475">
                <a:solidFill>
                  <a:srgbClr val="FFFFFF"/>
                </a:solidFill>
                <a:latin typeface="Kollektif Bold"/>
              </a:rPr>
              <a:t>MonSupplier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98144" y="436672"/>
            <a:ext cx="5788772" cy="84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21"/>
              </a:lnSpc>
            </a:pPr>
            <a:r>
              <a:rPr lang="en-US" sz="5577">
                <a:solidFill>
                  <a:srgbClr val="FFFFFF"/>
                </a:solidFill>
                <a:latin typeface="Kollektif Bold"/>
              </a:rPr>
              <a:t>YouCode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89338" y="5516728"/>
            <a:ext cx="7354662" cy="58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38"/>
              </a:lnSpc>
            </a:pPr>
            <a:r>
              <a:rPr lang="en-US" sz="3877">
                <a:solidFill>
                  <a:srgbClr val="FFFFFF"/>
                </a:solidFill>
                <a:latin typeface="Kollektif Bold"/>
              </a:rPr>
              <a:t>EL HAKIK Amina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69315" y="0"/>
            <a:ext cx="9749369" cy="10328648"/>
          </a:xfrm>
          <a:custGeom>
            <a:avLst/>
            <a:gdLst/>
            <a:ahLst/>
            <a:cxnLst/>
            <a:rect r="r" b="b" t="t" l="l"/>
            <a:pathLst>
              <a:path h="10328648" w="9749369">
                <a:moveTo>
                  <a:pt x="0" y="0"/>
                </a:moveTo>
                <a:lnTo>
                  <a:pt x="9749370" y="0"/>
                </a:lnTo>
                <a:lnTo>
                  <a:pt x="9749370" y="10328648"/>
                </a:lnTo>
                <a:lnTo>
                  <a:pt x="0" y="10328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64947" y="0"/>
            <a:ext cx="4908251" cy="10535097"/>
          </a:xfrm>
          <a:custGeom>
            <a:avLst/>
            <a:gdLst/>
            <a:ahLst/>
            <a:cxnLst/>
            <a:rect r="r" b="b" t="t" l="l"/>
            <a:pathLst>
              <a:path h="10535097" w="4908251">
                <a:moveTo>
                  <a:pt x="0" y="0"/>
                </a:moveTo>
                <a:lnTo>
                  <a:pt x="4908251" y="0"/>
                </a:lnTo>
                <a:lnTo>
                  <a:pt x="4908251" y="10535097"/>
                </a:lnTo>
                <a:lnTo>
                  <a:pt x="0" y="10535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741" t="0" r="-85298" b="-488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0329" y="255048"/>
            <a:ext cx="1150165" cy="1150165"/>
            <a:chOff x="0" y="0"/>
            <a:chExt cx="1533554" cy="1533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3554" cy="1533554"/>
            </a:xfrm>
            <a:custGeom>
              <a:avLst/>
              <a:gdLst/>
              <a:ahLst/>
              <a:cxnLst/>
              <a:rect r="r" b="b" t="t" l="l"/>
              <a:pathLst>
                <a:path h="1533554" w="1533554">
                  <a:moveTo>
                    <a:pt x="0" y="0"/>
                  </a:moveTo>
                  <a:lnTo>
                    <a:pt x="1533554" y="0"/>
                  </a:lnTo>
                  <a:lnTo>
                    <a:pt x="1533554" y="1533554"/>
                  </a:lnTo>
                  <a:lnTo>
                    <a:pt x="0" y="153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74918" y="174918"/>
              <a:ext cx="1183717" cy="1183717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415800" y="385395"/>
              <a:ext cx="701954" cy="769265"/>
            </a:xfrm>
            <a:custGeom>
              <a:avLst/>
              <a:gdLst/>
              <a:ahLst/>
              <a:cxnLst/>
              <a:rect r="r" b="b" t="t" l="l"/>
              <a:pathLst>
                <a:path h="769265" w="701954">
                  <a:moveTo>
                    <a:pt x="0" y="0"/>
                  </a:moveTo>
                  <a:lnTo>
                    <a:pt x="701954" y="0"/>
                  </a:lnTo>
                  <a:lnTo>
                    <a:pt x="701954" y="769265"/>
                  </a:lnTo>
                  <a:lnTo>
                    <a:pt x="0" y="769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860007" y="8823252"/>
            <a:ext cx="1150165" cy="1150165"/>
            <a:chOff x="0" y="0"/>
            <a:chExt cx="1533554" cy="15335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3554" cy="1533554"/>
            </a:xfrm>
            <a:custGeom>
              <a:avLst/>
              <a:gdLst/>
              <a:ahLst/>
              <a:cxnLst/>
              <a:rect r="r" b="b" t="t" l="l"/>
              <a:pathLst>
                <a:path h="1533554" w="1533554">
                  <a:moveTo>
                    <a:pt x="0" y="0"/>
                  </a:moveTo>
                  <a:lnTo>
                    <a:pt x="1533554" y="0"/>
                  </a:lnTo>
                  <a:lnTo>
                    <a:pt x="1533554" y="1533554"/>
                  </a:lnTo>
                  <a:lnTo>
                    <a:pt x="0" y="153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74918" y="174918"/>
              <a:ext cx="1183717" cy="1183717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548076" y="434808"/>
              <a:ext cx="457618" cy="684153"/>
            </a:xfrm>
            <a:custGeom>
              <a:avLst/>
              <a:gdLst/>
              <a:ahLst/>
              <a:cxnLst/>
              <a:rect r="r" b="b" t="t" l="l"/>
              <a:pathLst>
                <a:path h="684153" w="457618">
                  <a:moveTo>
                    <a:pt x="0" y="0"/>
                  </a:moveTo>
                  <a:lnTo>
                    <a:pt x="457618" y="0"/>
                  </a:lnTo>
                  <a:lnTo>
                    <a:pt x="457618" y="684154"/>
                  </a:lnTo>
                  <a:lnTo>
                    <a:pt x="0" y="68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917481" y="1092238"/>
            <a:ext cx="4094931" cy="8102525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142624" t="0" r="-142624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75412" y="1980223"/>
            <a:ext cx="7106574" cy="97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3"/>
              </a:lnSpc>
            </a:pPr>
            <a:r>
              <a:rPr lang="en-US" sz="6427">
                <a:solidFill>
                  <a:srgbClr val="1A1E44"/>
                </a:solidFill>
                <a:latin typeface="Kollektif Bold"/>
              </a:rPr>
              <a:t>maquette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882475" y="4189617"/>
            <a:ext cx="2164944" cy="2164944"/>
            <a:chOff x="0" y="0"/>
            <a:chExt cx="2886592" cy="288659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886592" cy="2886592"/>
            </a:xfrm>
            <a:custGeom>
              <a:avLst/>
              <a:gdLst/>
              <a:ahLst/>
              <a:cxnLst/>
              <a:rect r="r" b="b" t="t" l="l"/>
              <a:pathLst>
                <a:path h="2886592" w="2886592">
                  <a:moveTo>
                    <a:pt x="0" y="0"/>
                  </a:moveTo>
                  <a:lnTo>
                    <a:pt x="2886592" y="0"/>
                  </a:lnTo>
                  <a:lnTo>
                    <a:pt x="2886592" y="2886592"/>
                  </a:lnTo>
                  <a:lnTo>
                    <a:pt x="0" y="2886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8" id="28"/>
            <p:cNvGrpSpPr/>
            <p:nvPr/>
          </p:nvGrpSpPr>
          <p:grpSpPr>
            <a:xfrm rot="0">
              <a:off x="329247" y="329247"/>
              <a:ext cx="2228098" cy="222809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782656" y="725426"/>
              <a:ext cx="1321281" cy="1447979"/>
            </a:xfrm>
            <a:custGeom>
              <a:avLst/>
              <a:gdLst/>
              <a:ahLst/>
              <a:cxnLst/>
              <a:rect r="r" b="b" t="t" l="l"/>
              <a:pathLst>
                <a:path h="1447979" w="1321281">
                  <a:moveTo>
                    <a:pt x="0" y="0"/>
                  </a:moveTo>
                  <a:lnTo>
                    <a:pt x="1321280" y="0"/>
                  </a:lnTo>
                  <a:lnTo>
                    <a:pt x="1321280" y="1447979"/>
                  </a:lnTo>
                  <a:lnTo>
                    <a:pt x="0" y="1447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94467" y="0"/>
            <a:ext cx="6423167" cy="10535097"/>
          </a:xfrm>
          <a:custGeom>
            <a:avLst/>
            <a:gdLst/>
            <a:ahLst/>
            <a:cxnLst/>
            <a:rect r="r" b="b" t="t" l="l"/>
            <a:pathLst>
              <a:path h="10535097" w="6423167">
                <a:moveTo>
                  <a:pt x="0" y="0"/>
                </a:moveTo>
                <a:lnTo>
                  <a:pt x="6423167" y="0"/>
                </a:lnTo>
                <a:lnTo>
                  <a:pt x="6423167" y="10535097"/>
                </a:lnTo>
                <a:lnTo>
                  <a:pt x="0" y="10535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62" t="0" r="-262139" b="-488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0329" y="255048"/>
            <a:ext cx="1150165" cy="1150165"/>
          </a:xfrm>
          <a:custGeom>
            <a:avLst/>
            <a:gdLst/>
            <a:ahLst/>
            <a:cxnLst/>
            <a:rect r="r" b="b" t="t" l="l"/>
            <a:pathLst>
              <a:path h="1150165" w="1150165">
                <a:moveTo>
                  <a:pt x="0" y="0"/>
                </a:moveTo>
                <a:lnTo>
                  <a:pt x="1150165" y="0"/>
                </a:lnTo>
                <a:lnTo>
                  <a:pt x="1150165" y="1150165"/>
                </a:lnTo>
                <a:lnTo>
                  <a:pt x="0" y="1150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72723" y="398751"/>
            <a:ext cx="7669333" cy="8478304"/>
          </a:xfrm>
          <a:custGeom>
            <a:avLst/>
            <a:gdLst/>
            <a:ahLst/>
            <a:cxnLst/>
            <a:rect r="r" b="b" t="t" l="l"/>
            <a:pathLst>
              <a:path h="8478304" w="7669333">
                <a:moveTo>
                  <a:pt x="0" y="0"/>
                </a:moveTo>
                <a:lnTo>
                  <a:pt x="7669333" y="0"/>
                </a:lnTo>
                <a:lnTo>
                  <a:pt x="7669333" y="8478304"/>
                </a:lnTo>
                <a:lnTo>
                  <a:pt x="0" y="8478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29168" y="-303899"/>
            <a:ext cx="3528584" cy="11142896"/>
          </a:xfrm>
          <a:custGeom>
            <a:avLst/>
            <a:gdLst/>
            <a:ahLst/>
            <a:cxnLst/>
            <a:rect r="r" b="b" t="t" l="l"/>
            <a:pathLst>
              <a:path h="11142896" w="3528584">
                <a:moveTo>
                  <a:pt x="0" y="0"/>
                </a:moveTo>
                <a:lnTo>
                  <a:pt x="3528584" y="0"/>
                </a:lnTo>
                <a:lnTo>
                  <a:pt x="3528584" y="11142895"/>
                </a:lnTo>
                <a:lnTo>
                  <a:pt x="0" y="111428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34588" y="6189045"/>
            <a:ext cx="5553412" cy="4097955"/>
          </a:xfrm>
          <a:custGeom>
            <a:avLst/>
            <a:gdLst/>
            <a:ahLst/>
            <a:cxnLst/>
            <a:rect r="r" b="b" t="t" l="l"/>
            <a:pathLst>
              <a:path h="4097955" w="5553412">
                <a:moveTo>
                  <a:pt x="0" y="0"/>
                </a:moveTo>
                <a:lnTo>
                  <a:pt x="5553412" y="0"/>
                </a:lnTo>
                <a:lnTo>
                  <a:pt x="5553412" y="4097955"/>
                </a:lnTo>
                <a:lnTo>
                  <a:pt x="0" y="40979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9019" y="5267549"/>
            <a:ext cx="6851086" cy="4327603"/>
          </a:xfrm>
          <a:custGeom>
            <a:avLst/>
            <a:gdLst/>
            <a:ahLst/>
            <a:cxnLst/>
            <a:rect r="r" b="b" t="t" l="l"/>
            <a:pathLst>
              <a:path h="4327603" w="6851086">
                <a:moveTo>
                  <a:pt x="0" y="0"/>
                </a:moveTo>
                <a:lnTo>
                  <a:pt x="6851086" y="0"/>
                </a:lnTo>
                <a:lnTo>
                  <a:pt x="6851086" y="4327602"/>
                </a:lnTo>
                <a:lnTo>
                  <a:pt x="0" y="43276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0494" y="255048"/>
            <a:ext cx="8524192" cy="4382855"/>
          </a:xfrm>
          <a:custGeom>
            <a:avLst/>
            <a:gdLst/>
            <a:ahLst/>
            <a:cxnLst/>
            <a:rect r="r" b="b" t="t" l="l"/>
            <a:pathLst>
              <a:path h="4382855" w="8524192">
                <a:moveTo>
                  <a:pt x="0" y="0"/>
                </a:moveTo>
                <a:lnTo>
                  <a:pt x="8524192" y="0"/>
                </a:lnTo>
                <a:lnTo>
                  <a:pt x="8524192" y="4382855"/>
                </a:lnTo>
                <a:lnTo>
                  <a:pt x="0" y="43828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" r="0" b="-7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0329" y="255048"/>
            <a:ext cx="1150165" cy="1150165"/>
            <a:chOff x="0" y="0"/>
            <a:chExt cx="1533554" cy="1533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3554" cy="1533554"/>
            </a:xfrm>
            <a:custGeom>
              <a:avLst/>
              <a:gdLst/>
              <a:ahLst/>
              <a:cxnLst/>
              <a:rect r="r" b="b" t="t" l="l"/>
              <a:pathLst>
                <a:path h="1533554" w="1533554">
                  <a:moveTo>
                    <a:pt x="0" y="0"/>
                  </a:moveTo>
                  <a:lnTo>
                    <a:pt x="1533554" y="0"/>
                  </a:lnTo>
                  <a:lnTo>
                    <a:pt x="1533554" y="1533554"/>
                  </a:lnTo>
                  <a:lnTo>
                    <a:pt x="0" y="153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74918" y="174918"/>
              <a:ext cx="1183717" cy="1183717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415800" y="385395"/>
              <a:ext cx="701954" cy="769265"/>
            </a:xfrm>
            <a:custGeom>
              <a:avLst/>
              <a:gdLst/>
              <a:ahLst/>
              <a:cxnLst/>
              <a:rect r="r" b="b" t="t" l="l"/>
              <a:pathLst>
                <a:path h="769265" w="701954">
                  <a:moveTo>
                    <a:pt x="0" y="0"/>
                  </a:moveTo>
                  <a:lnTo>
                    <a:pt x="701954" y="0"/>
                  </a:lnTo>
                  <a:lnTo>
                    <a:pt x="701954" y="769265"/>
                  </a:lnTo>
                  <a:lnTo>
                    <a:pt x="0" y="769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860007" y="8823252"/>
            <a:ext cx="1150165" cy="1150165"/>
            <a:chOff x="0" y="0"/>
            <a:chExt cx="1533554" cy="15335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3554" cy="1533554"/>
            </a:xfrm>
            <a:custGeom>
              <a:avLst/>
              <a:gdLst/>
              <a:ahLst/>
              <a:cxnLst/>
              <a:rect r="r" b="b" t="t" l="l"/>
              <a:pathLst>
                <a:path h="1533554" w="1533554">
                  <a:moveTo>
                    <a:pt x="0" y="0"/>
                  </a:moveTo>
                  <a:lnTo>
                    <a:pt x="1533554" y="0"/>
                  </a:lnTo>
                  <a:lnTo>
                    <a:pt x="1533554" y="1533554"/>
                  </a:lnTo>
                  <a:lnTo>
                    <a:pt x="0" y="153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74918" y="174918"/>
              <a:ext cx="1183717" cy="1183717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548076" y="434808"/>
              <a:ext cx="457618" cy="684153"/>
            </a:xfrm>
            <a:custGeom>
              <a:avLst/>
              <a:gdLst/>
              <a:ahLst/>
              <a:cxnLst/>
              <a:rect r="r" b="b" t="t" l="l"/>
              <a:pathLst>
                <a:path h="684153" w="457618">
                  <a:moveTo>
                    <a:pt x="0" y="0"/>
                  </a:moveTo>
                  <a:lnTo>
                    <a:pt x="457618" y="0"/>
                  </a:lnTo>
                  <a:lnTo>
                    <a:pt x="457618" y="684154"/>
                  </a:lnTo>
                  <a:lnTo>
                    <a:pt x="0" y="68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669542" y="3623352"/>
            <a:ext cx="12948916" cy="1894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50"/>
              </a:lnSpc>
            </a:pPr>
            <a:r>
              <a:rPr lang="en-US" sz="12475" u="sng">
                <a:solidFill>
                  <a:srgbClr val="FFFFFF"/>
                </a:solidFill>
                <a:latin typeface="Kollektif Bold"/>
                <a:hlinkClick r:id="rId9" tooltip="http://localhost:4200"/>
              </a:rPr>
              <a:t>MonSupplier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98144" y="436672"/>
            <a:ext cx="5788772" cy="84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21"/>
              </a:lnSpc>
            </a:pPr>
            <a:r>
              <a:rPr lang="en-US" sz="5577">
                <a:solidFill>
                  <a:srgbClr val="FFFFFF"/>
                </a:solidFill>
                <a:latin typeface="Kollektif Bold"/>
              </a:rPr>
              <a:t>YouCode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89338" y="5516728"/>
            <a:ext cx="7354662" cy="58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38"/>
              </a:lnSpc>
            </a:pPr>
            <a:r>
              <a:rPr lang="en-US" sz="3877" u="sng">
                <a:solidFill>
                  <a:srgbClr val="FFFFFF"/>
                </a:solidFill>
                <a:latin typeface="Kollektif Bold"/>
                <a:hlinkClick r:id="rId10" tooltip="http://localhost:4200"/>
              </a:rPr>
              <a:t>Application Web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0329" y="255048"/>
            <a:ext cx="1150165" cy="1150165"/>
            <a:chOff x="0" y="0"/>
            <a:chExt cx="1533554" cy="1533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3554" cy="1533554"/>
            </a:xfrm>
            <a:custGeom>
              <a:avLst/>
              <a:gdLst/>
              <a:ahLst/>
              <a:cxnLst/>
              <a:rect r="r" b="b" t="t" l="l"/>
              <a:pathLst>
                <a:path h="1533554" w="1533554">
                  <a:moveTo>
                    <a:pt x="0" y="0"/>
                  </a:moveTo>
                  <a:lnTo>
                    <a:pt x="1533554" y="0"/>
                  </a:lnTo>
                  <a:lnTo>
                    <a:pt x="1533554" y="1533554"/>
                  </a:lnTo>
                  <a:lnTo>
                    <a:pt x="0" y="153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174918" y="174918"/>
              <a:ext cx="1183717" cy="1183717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415800" y="385395"/>
              <a:ext cx="701954" cy="769265"/>
            </a:xfrm>
            <a:custGeom>
              <a:avLst/>
              <a:gdLst/>
              <a:ahLst/>
              <a:cxnLst/>
              <a:rect r="r" b="b" t="t" l="l"/>
              <a:pathLst>
                <a:path h="769265" w="701954">
                  <a:moveTo>
                    <a:pt x="0" y="0"/>
                  </a:moveTo>
                  <a:lnTo>
                    <a:pt x="701954" y="0"/>
                  </a:lnTo>
                  <a:lnTo>
                    <a:pt x="701954" y="769265"/>
                  </a:lnTo>
                  <a:lnTo>
                    <a:pt x="0" y="769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860007" y="8823252"/>
            <a:ext cx="1150165" cy="1150165"/>
            <a:chOff x="0" y="0"/>
            <a:chExt cx="1533554" cy="15335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33554" cy="1533554"/>
            </a:xfrm>
            <a:custGeom>
              <a:avLst/>
              <a:gdLst/>
              <a:ahLst/>
              <a:cxnLst/>
              <a:rect r="r" b="b" t="t" l="l"/>
              <a:pathLst>
                <a:path h="1533554" w="1533554">
                  <a:moveTo>
                    <a:pt x="0" y="0"/>
                  </a:moveTo>
                  <a:lnTo>
                    <a:pt x="1533554" y="0"/>
                  </a:lnTo>
                  <a:lnTo>
                    <a:pt x="1533554" y="1533554"/>
                  </a:lnTo>
                  <a:lnTo>
                    <a:pt x="0" y="153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174918" y="174918"/>
              <a:ext cx="1183717" cy="1183717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548076" y="434808"/>
              <a:ext cx="457618" cy="684153"/>
            </a:xfrm>
            <a:custGeom>
              <a:avLst/>
              <a:gdLst/>
              <a:ahLst/>
              <a:cxnLst/>
              <a:rect r="r" b="b" t="t" l="l"/>
              <a:pathLst>
                <a:path h="684153" w="457618">
                  <a:moveTo>
                    <a:pt x="0" y="0"/>
                  </a:moveTo>
                  <a:lnTo>
                    <a:pt x="457618" y="0"/>
                  </a:lnTo>
                  <a:lnTo>
                    <a:pt x="457618" y="684154"/>
                  </a:lnTo>
                  <a:lnTo>
                    <a:pt x="0" y="68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192556" y="1777954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A1E44">
                    <a:alpha val="100000"/>
                  </a:srgbClr>
                </a:gs>
                <a:gs pos="100000">
                  <a:srgbClr val="C02A9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38180" y="4932828"/>
            <a:ext cx="2226432" cy="222643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A1E44">
                    <a:alpha val="100000"/>
                  </a:srgbClr>
                </a:gs>
                <a:gs pos="100000">
                  <a:srgbClr val="C02A9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1113216" y="4294333"/>
            <a:ext cx="2656266" cy="265626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A1E44">
                    <a:alpha val="100000"/>
                  </a:srgbClr>
                </a:gs>
                <a:gs pos="100000">
                  <a:srgbClr val="C02A9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1257649" y="7940356"/>
            <a:ext cx="4066121" cy="406612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A1E44">
                    <a:alpha val="100000"/>
                  </a:srgbClr>
                </a:gs>
                <a:gs pos="100000">
                  <a:srgbClr val="C02A9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845644" y="7483593"/>
            <a:ext cx="2033061" cy="203306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A1E44">
                    <a:alpha val="100000"/>
                  </a:srgbClr>
                </a:gs>
                <a:gs pos="100000">
                  <a:srgbClr val="C02A9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00329" y="6734324"/>
            <a:ext cx="1498538" cy="1498538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A1E44">
                    <a:alpha val="100000"/>
                  </a:srgbClr>
                </a:gs>
                <a:gs pos="100000">
                  <a:srgbClr val="C02A9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144275" y="1405213"/>
            <a:ext cx="1498538" cy="1498538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A1E44">
                    <a:alpha val="100000"/>
                  </a:srgbClr>
                </a:gs>
                <a:gs pos="100000">
                  <a:srgbClr val="C02A9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581278" y="2739056"/>
            <a:ext cx="901669" cy="901669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A1E44">
                    <a:alpha val="100000"/>
                  </a:srgbClr>
                </a:gs>
                <a:gs pos="100000">
                  <a:srgbClr val="C02A9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3427870" y="9836165"/>
            <a:ext cx="901669" cy="901669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A1E44">
                    <a:alpha val="100000"/>
                  </a:srgbClr>
                </a:gs>
                <a:gs pos="100000">
                  <a:srgbClr val="C02A9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5168748" y="1405213"/>
            <a:ext cx="6671972" cy="97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3"/>
              </a:lnSpc>
            </a:pPr>
            <a:r>
              <a:rPr lang="en-US" sz="6427">
                <a:solidFill>
                  <a:srgbClr val="1A1E44"/>
                </a:solidFill>
                <a:latin typeface="Kollektif Bold"/>
              </a:rPr>
              <a:t>Sommaire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168748" y="3667934"/>
            <a:ext cx="3537796" cy="47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5"/>
              </a:lnSpc>
            </a:pPr>
            <a:r>
              <a:rPr lang="en-US" sz="3227">
                <a:solidFill>
                  <a:srgbClr val="1A1E44"/>
                </a:solidFill>
                <a:latin typeface="Kollektif"/>
              </a:rPr>
              <a:t>Problématique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168748" y="2685454"/>
            <a:ext cx="2877944" cy="97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3"/>
              </a:lnSpc>
            </a:pPr>
            <a:r>
              <a:rPr lang="en-US" sz="6427">
                <a:solidFill>
                  <a:srgbClr val="1A1E44"/>
                </a:solidFill>
                <a:latin typeface="Kollektif Bold"/>
              </a:rPr>
              <a:t>01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168748" y="5533249"/>
            <a:ext cx="3537796" cy="127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5"/>
              </a:lnSpc>
            </a:pPr>
            <a:r>
              <a:rPr lang="en-US" sz="3227">
                <a:solidFill>
                  <a:srgbClr val="1A1E44"/>
                </a:solidFill>
                <a:latin typeface="Kollektif"/>
              </a:rPr>
              <a:t>Présentation du contexte</a:t>
            </a:r>
          </a:p>
          <a:p>
            <a:pPr>
              <a:lnSpc>
                <a:spcPts val="3195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5168748" y="4550769"/>
            <a:ext cx="2877944" cy="97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3"/>
              </a:lnSpc>
            </a:pPr>
            <a:r>
              <a:rPr lang="en-US" sz="6427">
                <a:solidFill>
                  <a:srgbClr val="1A1E44"/>
                </a:solidFill>
                <a:latin typeface="Kollektif Bold"/>
              </a:rPr>
              <a:t>02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168748" y="7567019"/>
            <a:ext cx="3537796" cy="47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5"/>
              </a:lnSpc>
            </a:pPr>
            <a:r>
              <a:rPr lang="en-US" sz="3227">
                <a:solidFill>
                  <a:srgbClr val="1A1E44"/>
                </a:solidFill>
                <a:latin typeface="Kollektif"/>
              </a:rPr>
              <a:t>charte graphique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168748" y="6584540"/>
            <a:ext cx="2877944" cy="97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3"/>
              </a:lnSpc>
            </a:pPr>
            <a:r>
              <a:rPr lang="en-US" sz="6427">
                <a:solidFill>
                  <a:srgbClr val="1A1E44"/>
                </a:solidFill>
                <a:latin typeface="Kollektif Bold"/>
              </a:rPr>
              <a:t>03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168748" y="9435689"/>
            <a:ext cx="3537796" cy="127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5"/>
              </a:lnSpc>
            </a:pPr>
            <a:r>
              <a:rPr lang="en-US" sz="3227">
                <a:solidFill>
                  <a:srgbClr val="1A1E44"/>
                </a:solidFill>
                <a:latin typeface="Kollektif"/>
              </a:rPr>
              <a:t>Qui peut utiliser le site ?</a:t>
            </a:r>
          </a:p>
          <a:p>
            <a:pPr>
              <a:lnSpc>
                <a:spcPts val="3195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5168748" y="8453209"/>
            <a:ext cx="2877944" cy="97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3"/>
              </a:lnSpc>
            </a:pPr>
            <a:r>
              <a:rPr lang="en-US" sz="6427">
                <a:solidFill>
                  <a:srgbClr val="1A1E44"/>
                </a:solidFill>
                <a:latin typeface="Kollektif Bold"/>
              </a:rPr>
              <a:t>04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306744" y="3667934"/>
            <a:ext cx="3537796" cy="87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5"/>
              </a:lnSpc>
            </a:pPr>
            <a:r>
              <a:rPr lang="en-US" sz="3227">
                <a:solidFill>
                  <a:srgbClr val="1A1E44"/>
                </a:solidFill>
                <a:latin typeface="Kollektif"/>
              </a:rPr>
              <a:t>Périmètre du projet</a:t>
            </a:r>
          </a:p>
          <a:p>
            <a:pPr>
              <a:lnSpc>
                <a:spcPts val="3195"/>
              </a:lnSpc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10306744" y="2685454"/>
            <a:ext cx="2877944" cy="97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3"/>
              </a:lnSpc>
            </a:pPr>
            <a:r>
              <a:rPr lang="en-US" sz="6427">
                <a:solidFill>
                  <a:srgbClr val="1A1E44"/>
                </a:solidFill>
                <a:latin typeface="Kollektif Bold"/>
              </a:rPr>
              <a:t>05 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306744" y="5533249"/>
            <a:ext cx="3537796" cy="127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5"/>
              </a:lnSpc>
            </a:pPr>
            <a:r>
              <a:rPr lang="en-US" sz="3227">
                <a:solidFill>
                  <a:srgbClr val="1A1E44"/>
                </a:solidFill>
                <a:latin typeface="Kollektif"/>
              </a:rPr>
              <a:t>Les technologies utilisées</a:t>
            </a:r>
          </a:p>
          <a:p>
            <a:pPr>
              <a:lnSpc>
                <a:spcPts val="3195"/>
              </a:lnSpc>
            </a:pPr>
          </a:p>
        </p:txBody>
      </p:sp>
      <p:sp>
        <p:nvSpPr>
          <p:cNvPr name="TextBox 53" id="53"/>
          <p:cNvSpPr txBox="true"/>
          <p:nvPr/>
        </p:nvSpPr>
        <p:spPr>
          <a:xfrm rot="0">
            <a:off x="10306744" y="4550769"/>
            <a:ext cx="2877944" cy="97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3"/>
              </a:lnSpc>
            </a:pPr>
            <a:r>
              <a:rPr lang="en-US" sz="6427">
                <a:solidFill>
                  <a:srgbClr val="1A1E44"/>
                </a:solidFill>
                <a:latin typeface="Kollektif Bold"/>
              </a:rPr>
              <a:t>06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306744" y="7567019"/>
            <a:ext cx="3537796" cy="47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5"/>
              </a:lnSpc>
            </a:pPr>
            <a:r>
              <a:rPr lang="en-US" sz="3227">
                <a:solidFill>
                  <a:srgbClr val="1A1E44"/>
                </a:solidFill>
                <a:latin typeface="Kollektif"/>
              </a:rPr>
              <a:t>Les fonctionnalités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306744" y="6584540"/>
            <a:ext cx="2877944" cy="97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3"/>
              </a:lnSpc>
            </a:pPr>
            <a:r>
              <a:rPr lang="en-US" sz="6427">
                <a:solidFill>
                  <a:srgbClr val="1A1E44"/>
                </a:solidFill>
                <a:latin typeface="Kollektif Bold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964007"/>
            <a:ext cx="18288000" cy="8422896"/>
          </a:xfrm>
          <a:custGeom>
            <a:avLst/>
            <a:gdLst/>
            <a:ahLst/>
            <a:cxnLst/>
            <a:rect r="r" b="b" t="t" l="l"/>
            <a:pathLst>
              <a:path h="8422896" w="18288000">
                <a:moveTo>
                  <a:pt x="0" y="0"/>
                </a:moveTo>
                <a:lnTo>
                  <a:pt x="18288000" y="0"/>
                </a:lnTo>
                <a:lnTo>
                  <a:pt x="18288000" y="8422896"/>
                </a:lnTo>
                <a:lnTo>
                  <a:pt x="0" y="8422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56" r="0" b="-1115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0329" y="255048"/>
            <a:ext cx="1150165" cy="1150165"/>
            <a:chOff x="0" y="0"/>
            <a:chExt cx="1533554" cy="1533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3554" cy="1533554"/>
            </a:xfrm>
            <a:custGeom>
              <a:avLst/>
              <a:gdLst/>
              <a:ahLst/>
              <a:cxnLst/>
              <a:rect r="r" b="b" t="t" l="l"/>
              <a:pathLst>
                <a:path h="1533554" w="1533554">
                  <a:moveTo>
                    <a:pt x="0" y="0"/>
                  </a:moveTo>
                  <a:lnTo>
                    <a:pt x="1533554" y="0"/>
                  </a:lnTo>
                  <a:lnTo>
                    <a:pt x="1533554" y="1533554"/>
                  </a:lnTo>
                  <a:lnTo>
                    <a:pt x="0" y="153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74918" y="174918"/>
              <a:ext cx="1183717" cy="1183717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415800" y="385395"/>
              <a:ext cx="701954" cy="769265"/>
            </a:xfrm>
            <a:custGeom>
              <a:avLst/>
              <a:gdLst/>
              <a:ahLst/>
              <a:cxnLst/>
              <a:rect r="r" b="b" t="t" l="l"/>
              <a:pathLst>
                <a:path h="769265" w="701954">
                  <a:moveTo>
                    <a:pt x="0" y="0"/>
                  </a:moveTo>
                  <a:lnTo>
                    <a:pt x="701954" y="0"/>
                  </a:lnTo>
                  <a:lnTo>
                    <a:pt x="701954" y="769265"/>
                  </a:lnTo>
                  <a:lnTo>
                    <a:pt x="0" y="769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860007" y="8823252"/>
            <a:ext cx="1150165" cy="1150165"/>
            <a:chOff x="0" y="0"/>
            <a:chExt cx="1533554" cy="15335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3554" cy="1533554"/>
            </a:xfrm>
            <a:custGeom>
              <a:avLst/>
              <a:gdLst/>
              <a:ahLst/>
              <a:cxnLst/>
              <a:rect r="r" b="b" t="t" l="l"/>
              <a:pathLst>
                <a:path h="1533554" w="1533554">
                  <a:moveTo>
                    <a:pt x="0" y="0"/>
                  </a:moveTo>
                  <a:lnTo>
                    <a:pt x="1533554" y="0"/>
                  </a:lnTo>
                  <a:lnTo>
                    <a:pt x="1533554" y="1533554"/>
                  </a:lnTo>
                  <a:lnTo>
                    <a:pt x="0" y="153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74918" y="174918"/>
              <a:ext cx="1183717" cy="1183717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548076" y="434808"/>
              <a:ext cx="457618" cy="684153"/>
            </a:xfrm>
            <a:custGeom>
              <a:avLst/>
              <a:gdLst/>
              <a:ahLst/>
              <a:cxnLst/>
              <a:rect r="r" b="b" t="t" l="l"/>
              <a:pathLst>
                <a:path h="684153" w="457618">
                  <a:moveTo>
                    <a:pt x="0" y="0"/>
                  </a:moveTo>
                  <a:lnTo>
                    <a:pt x="457618" y="0"/>
                  </a:lnTo>
                  <a:lnTo>
                    <a:pt x="457618" y="684154"/>
                  </a:lnTo>
                  <a:lnTo>
                    <a:pt x="0" y="68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046016" y="2650521"/>
            <a:ext cx="7106574" cy="97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3"/>
              </a:lnSpc>
            </a:pPr>
            <a:r>
              <a:rPr lang="en-US" sz="6427">
                <a:solidFill>
                  <a:srgbClr val="1A1E44"/>
                </a:solidFill>
                <a:latin typeface="Kollektif Bold"/>
              </a:rPr>
              <a:t>Problematique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5198" y="4034247"/>
            <a:ext cx="19458396" cy="6500850"/>
          </a:xfrm>
          <a:custGeom>
            <a:avLst/>
            <a:gdLst/>
            <a:ahLst/>
            <a:cxnLst/>
            <a:rect r="r" b="b" t="t" l="l"/>
            <a:pathLst>
              <a:path h="6500850" w="19458396">
                <a:moveTo>
                  <a:pt x="0" y="0"/>
                </a:moveTo>
                <a:lnTo>
                  <a:pt x="19458396" y="0"/>
                </a:lnTo>
                <a:lnTo>
                  <a:pt x="19458396" y="6500850"/>
                </a:lnTo>
                <a:lnTo>
                  <a:pt x="0" y="6500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308" r="0" b="-3430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0329" y="255048"/>
            <a:ext cx="1150165" cy="1150165"/>
            <a:chOff x="0" y="0"/>
            <a:chExt cx="1533554" cy="1533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3554" cy="1533554"/>
            </a:xfrm>
            <a:custGeom>
              <a:avLst/>
              <a:gdLst/>
              <a:ahLst/>
              <a:cxnLst/>
              <a:rect r="r" b="b" t="t" l="l"/>
              <a:pathLst>
                <a:path h="1533554" w="1533554">
                  <a:moveTo>
                    <a:pt x="0" y="0"/>
                  </a:moveTo>
                  <a:lnTo>
                    <a:pt x="1533554" y="0"/>
                  </a:lnTo>
                  <a:lnTo>
                    <a:pt x="1533554" y="1533554"/>
                  </a:lnTo>
                  <a:lnTo>
                    <a:pt x="0" y="153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74918" y="174918"/>
              <a:ext cx="1183717" cy="1183717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415800" y="385395"/>
              <a:ext cx="701954" cy="769265"/>
            </a:xfrm>
            <a:custGeom>
              <a:avLst/>
              <a:gdLst/>
              <a:ahLst/>
              <a:cxnLst/>
              <a:rect r="r" b="b" t="t" l="l"/>
              <a:pathLst>
                <a:path h="769265" w="701954">
                  <a:moveTo>
                    <a:pt x="0" y="0"/>
                  </a:moveTo>
                  <a:lnTo>
                    <a:pt x="701954" y="0"/>
                  </a:lnTo>
                  <a:lnTo>
                    <a:pt x="701954" y="769265"/>
                  </a:lnTo>
                  <a:lnTo>
                    <a:pt x="0" y="769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860007" y="8823252"/>
            <a:ext cx="1150165" cy="1150165"/>
            <a:chOff x="0" y="0"/>
            <a:chExt cx="1533554" cy="15335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3554" cy="1533554"/>
            </a:xfrm>
            <a:custGeom>
              <a:avLst/>
              <a:gdLst/>
              <a:ahLst/>
              <a:cxnLst/>
              <a:rect r="r" b="b" t="t" l="l"/>
              <a:pathLst>
                <a:path h="1533554" w="1533554">
                  <a:moveTo>
                    <a:pt x="0" y="0"/>
                  </a:moveTo>
                  <a:lnTo>
                    <a:pt x="1533554" y="0"/>
                  </a:lnTo>
                  <a:lnTo>
                    <a:pt x="1533554" y="1533554"/>
                  </a:lnTo>
                  <a:lnTo>
                    <a:pt x="0" y="153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74918" y="174918"/>
              <a:ext cx="1183717" cy="1183717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548076" y="434808"/>
              <a:ext cx="457618" cy="684153"/>
            </a:xfrm>
            <a:custGeom>
              <a:avLst/>
              <a:gdLst/>
              <a:ahLst/>
              <a:cxnLst/>
              <a:rect r="r" b="b" t="t" l="l"/>
              <a:pathLst>
                <a:path h="684153" w="457618">
                  <a:moveTo>
                    <a:pt x="0" y="0"/>
                  </a:moveTo>
                  <a:lnTo>
                    <a:pt x="457618" y="0"/>
                  </a:lnTo>
                  <a:lnTo>
                    <a:pt x="457618" y="684154"/>
                  </a:lnTo>
                  <a:lnTo>
                    <a:pt x="0" y="68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645385" y="4358779"/>
            <a:ext cx="1780439" cy="1780439"/>
          </a:xfrm>
          <a:custGeom>
            <a:avLst/>
            <a:gdLst/>
            <a:ahLst/>
            <a:cxnLst/>
            <a:rect r="r" b="b" t="t" l="l"/>
            <a:pathLst>
              <a:path h="1780439" w="1780439">
                <a:moveTo>
                  <a:pt x="0" y="0"/>
                </a:moveTo>
                <a:lnTo>
                  <a:pt x="1780439" y="0"/>
                </a:lnTo>
                <a:lnTo>
                  <a:pt x="1780439" y="1780439"/>
                </a:lnTo>
                <a:lnTo>
                  <a:pt x="0" y="17804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314112" y="4358779"/>
            <a:ext cx="1780439" cy="1780439"/>
          </a:xfrm>
          <a:custGeom>
            <a:avLst/>
            <a:gdLst/>
            <a:ahLst/>
            <a:cxnLst/>
            <a:rect r="r" b="b" t="t" l="l"/>
            <a:pathLst>
              <a:path h="1780439" w="1780439">
                <a:moveTo>
                  <a:pt x="0" y="0"/>
                </a:moveTo>
                <a:lnTo>
                  <a:pt x="1780439" y="0"/>
                </a:lnTo>
                <a:lnTo>
                  <a:pt x="1780439" y="1780439"/>
                </a:lnTo>
                <a:lnTo>
                  <a:pt x="0" y="17804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982838" y="4358779"/>
            <a:ext cx="1780439" cy="1780439"/>
          </a:xfrm>
          <a:custGeom>
            <a:avLst/>
            <a:gdLst/>
            <a:ahLst/>
            <a:cxnLst/>
            <a:rect r="r" b="b" t="t" l="l"/>
            <a:pathLst>
              <a:path h="1780439" w="1780439">
                <a:moveTo>
                  <a:pt x="0" y="0"/>
                </a:moveTo>
                <a:lnTo>
                  <a:pt x="1780439" y="0"/>
                </a:lnTo>
                <a:lnTo>
                  <a:pt x="1780439" y="1780439"/>
                </a:lnTo>
                <a:lnTo>
                  <a:pt x="0" y="17804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314027" y="1207386"/>
            <a:ext cx="12076298" cy="177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3"/>
              </a:lnSpc>
            </a:pPr>
            <a:r>
              <a:rPr lang="en-US" sz="6427">
                <a:solidFill>
                  <a:srgbClr val="1A1E44"/>
                </a:solidFill>
                <a:latin typeface="Kollektif Bold"/>
              </a:rPr>
              <a:t>Présentation du contexte</a:t>
            </a:r>
          </a:p>
          <a:p>
            <a:pPr algn="ctr">
              <a:lnSpc>
                <a:spcPts val="636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5198" y="6765569"/>
            <a:ext cx="19458396" cy="3769529"/>
          </a:xfrm>
          <a:custGeom>
            <a:avLst/>
            <a:gdLst/>
            <a:ahLst/>
            <a:cxnLst/>
            <a:rect r="r" b="b" t="t" l="l"/>
            <a:pathLst>
              <a:path h="3769529" w="19458396">
                <a:moveTo>
                  <a:pt x="0" y="0"/>
                </a:moveTo>
                <a:lnTo>
                  <a:pt x="19458396" y="0"/>
                </a:lnTo>
                <a:lnTo>
                  <a:pt x="19458396" y="3769528"/>
                </a:lnTo>
                <a:lnTo>
                  <a:pt x="0" y="3769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396" r="0" b="-9539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14933" y="4027340"/>
            <a:ext cx="5525461" cy="4862950"/>
            <a:chOff x="0" y="0"/>
            <a:chExt cx="7367282" cy="648393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7509" t="0" r="7509" b="0"/>
            <a:stretch>
              <a:fillRect/>
            </a:stretch>
          </p:blipFill>
          <p:spPr>
            <a:xfrm flipH="false" flipV="false">
              <a:off x="0" y="0"/>
              <a:ext cx="7367282" cy="6483934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200329" y="255048"/>
            <a:ext cx="1150165" cy="1150165"/>
            <a:chOff x="0" y="0"/>
            <a:chExt cx="1533554" cy="15335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3554" cy="1533554"/>
            </a:xfrm>
            <a:custGeom>
              <a:avLst/>
              <a:gdLst/>
              <a:ahLst/>
              <a:cxnLst/>
              <a:rect r="r" b="b" t="t" l="l"/>
              <a:pathLst>
                <a:path h="1533554" w="1533554">
                  <a:moveTo>
                    <a:pt x="0" y="0"/>
                  </a:moveTo>
                  <a:lnTo>
                    <a:pt x="1533554" y="0"/>
                  </a:lnTo>
                  <a:lnTo>
                    <a:pt x="1533554" y="1533554"/>
                  </a:lnTo>
                  <a:lnTo>
                    <a:pt x="0" y="153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174918" y="174918"/>
              <a:ext cx="1183717" cy="1183717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415800" y="385395"/>
              <a:ext cx="701954" cy="769265"/>
            </a:xfrm>
            <a:custGeom>
              <a:avLst/>
              <a:gdLst/>
              <a:ahLst/>
              <a:cxnLst/>
              <a:rect r="r" b="b" t="t" l="l"/>
              <a:pathLst>
                <a:path h="769265" w="701954">
                  <a:moveTo>
                    <a:pt x="0" y="0"/>
                  </a:moveTo>
                  <a:lnTo>
                    <a:pt x="701954" y="0"/>
                  </a:lnTo>
                  <a:lnTo>
                    <a:pt x="701954" y="769265"/>
                  </a:lnTo>
                  <a:lnTo>
                    <a:pt x="0" y="769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860007" y="8823252"/>
            <a:ext cx="1150165" cy="1150165"/>
            <a:chOff x="0" y="0"/>
            <a:chExt cx="1533554" cy="1533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33554" cy="1533554"/>
            </a:xfrm>
            <a:custGeom>
              <a:avLst/>
              <a:gdLst/>
              <a:ahLst/>
              <a:cxnLst/>
              <a:rect r="r" b="b" t="t" l="l"/>
              <a:pathLst>
                <a:path h="1533554" w="1533554">
                  <a:moveTo>
                    <a:pt x="0" y="0"/>
                  </a:moveTo>
                  <a:lnTo>
                    <a:pt x="1533554" y="0"/>
                  </a:lnTo>
                  <a:lnTo>
                    <a:pt x="1533554" y="1533554"/>
                  </a:lnTo>
                  <a:lnTo>
                    <a:pt x="0" y="153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174918" y="174918"/>
              <a:ext cx="1183717" cy="1183717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548076" y="434808"/>
              <a:ext cx="457618" cy="684153"/>
            </a:xfrm>
            <a:custGeom>
              <a:avLst/>
              <a:gdLst/>
              <a:ahLst/>
              <a:cxnLst/>
              <a:rect r="r" b="b" t="t" l="l"/>
              <a:pathLst>
                <a:path h="684153" w="457618">
                  <a:moveTo>
                    <a:pt x="0" y="0"/>
                  </a:moveTo>
                  <a:lnTo>
                    <a:pt x="457618" y="0"/>
                  </a:lnTo>
                  <a:lnTo>
                    <a:pt x="457618" y="684154"/>
                  </a:lnTo>
                  <a:lnTo>
                    <a:pt x="0" y="68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632110" y="1364731"/>
            <a:ext cx="10776462" cy="177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3"/>
              </a:lnSpc>
            </a:pPr>
            <a:r>
              <a:rPr lang="en-US" sz="6427">
                <a:solidFill>
                  <a:srgbClr val="1A1E44"/>
                </a:solidFill>
                <a:latin typeface="Kollektif Bold"/>
              </a:rPr>
              <a:t>Qui peut utiliser le site ?</a:t>
            </a:r>
          </a:p>
          <a:p>
            <a:pPr algn="ctr">
              <a:lnSpc>
                <a:spcPts val="6363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10352487" y="4027340"/>
            <a:ext cx="5717482" cy="4862950"/>
            <a:chOff x="0" y="0"/>
            <a:chExt cx="7623310" cy="6483934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10"/>
            <a:srcRect l="2500" t="0" r="2500" b="0"/>
            <a:stretch>
              <a:fillRect/>
            </a:stretch>
          </p:blipFill>
          <p:spPr>
            <a:xfrm flipH="false" flipV="false">
              <a:off x="0" y="0"/>
              <a:ext cx="7623310" cy="64839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90400" y="0"/>
            <a:ext cx="8182798" cy="10535097"/>
          </a:xfrm>
          <a:custGeom>
            <a:avLst/>
            <a:gdLst/>
            <a:ahLst/>
            <a:cxnLst/>
            <a:rect r="r" b="b" t="t" l="l"/>
            <a:pathLst>
              <a:path h="10535097" w="8182798">
                <a:moveTo>
                  <a:pt x="0" y="0"/>
                </a:moveTo>
                <a:lnTo>
                  <a:pt x="8182798" y="0"/>
                </a:lnTo>
                <a:lnTo>
                  <a:pt x="8182798" y="10535097"/>
                </a:lnTo>
                <a:lnTo>
                  <a:pt x="0" y="10535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8960" t="0" r="-51164" b="-488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0329" y="255048"/>
            <a:ext cx="1150165" cy="1150165"/>
            <a:chOff x="0" y="0"/>
            <a:chExt cx="1533554" cy="1533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3554" cy="1533554"/>
            </a:xfrm>
            <a:custGeom>
              <a:avLst/>
              <a:gdLst/>
              <a:ahLst/>
              <a:cxnLst/>
              <a:rect r="r" b="b" t="t" l="l"/>
              <a:pathLst>
                <a:path h="1533554" w="1533554">
                  <a:moveTo>
                    <a:pt x="0" y="0"/>
                  </a:moveTo>
                  <a:lnTo>
                    <a:pt x="1533554" y="0"/>
                  </a:lnTo>
                  <a:lnTo>
                    <a:pt x="1533554" y="1533554"/>
                  </a:lnTo>
                  <a:lnTo>
                    <a:pt x="0" y="153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74918" y="174918"/>
              <a:ext cx="1183717" cy="1183717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415800" y="385395"/>
              <a:ext cx="701954" cy="769265"/>
            </a:xfrm>
            <a:custGeom>
              <a:avLst/>
              <a:gdLst/>
              <a:ahLst/>
              <a:cxnLst/>
              <a:rect r="r" b="b" t="t" l="l"/>
              <a:pathLst>
                <a:path h="769265" w="701954">
                  <a:moveTo>
                    <a:pt x="0" y="0"/>
                  </a:moveTo>
                  <a:lnTo>
                    <a:pt x="701954" y="0"/>
                  </a:lnTo>
                  <a:lnTo>
                    <a:pt x="701954" y="769265"/>
                  </a:lnTo>
                  <a:lnTo>
                    <a:pt x="0" y="769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860007" y="8823252"/>
            <a:ext cx="1150165" cy="1150165"/>
            <a:chOff x="0" y="0"/>
            <a:chExt cx="1533554" cy="15335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3554" cy="1533554"/>
            </a:xfrm>
            <a:custGeom>
              <a:avLst/>
              <a:gdLst/>
              <a:ahLst/>
              <a:cxnLst/>
              <a:rect r="r" b="b" t="t" l="l"/>
              <a:pathLst>
                <a:path h="1533554" w="1533554">
                  <a:moveTo>
                    <a:pt x="0" y="0"/>
                  </a:moveTo>
                  <a:lnTo>
                    <a:pt x="1533554" y="0"/>
                  </a:lnTo>
                  <a:lnTo>
                    <a:pt x="1533554" y="1533554"/>
                  </a:lnTo>
                  <a:lnTo>
                    <a:pt x="0" y="153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74918" y="174918"/>
              <a:ext cx="1183717" cy="1183717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548076" y="434808"/>
              <a:ext cx="457618" cy="684153"/>
            </a:xfrm>
            <a:custGeom>
              <a:avLst/>
              <a:gdLst/>
              <a:ahLst/>
              <a:cxnLst/>
              <a:rect r="r" b="b" t="t" l="l"/>
              <a:pathLst>
                <a:path h="684153" w="457618">
                  <a:moveTo>
                    <a:pt x="0" y="0"/>
                  </a:moveTo>
                  <a:lnTo>
                    <a:pt x="457618" y="0"/>
                  </a:lnTo>
                  <a:lnTo>
                    <a:pt x="457618" y="684154"/>
                  </a:lnTo>
                  <a:lnTo>
                    <a:pt x="0" y="68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037426" y="4296017"/>
            <a:ext cx="7106574" cy="97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3"/>
              </a:lnSpc>
            </a:pPr>
            <a:r>
              <a:rPr lang="en-US" sz="6427">
                <a:solidFill>
                  <a:srgbClr val="1A1E44"/>
                </a:solidFill>
                <a:latin typeface="Kollektif Bold"/>
              </a:rPr>
              <a:t>Charte graphique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60007" y="0"/>
            <a:ext cx="5184607" cy="10535097"/>
          </a:xfrm>
          <a:custGeom>
            <a:avLst/>
            <a:gdLst/>
            <a:ahLst/>
            <a:cxnLst/>
            <a:rect r="r" b="b" t="t" l="l"/>
            <a:pathLst>
              <a:path h="10535097" w="5184607">
                <a:moveTo>
                  <a:pt x="0" y="0"/>
                </a:moveTo>
                <a:lnTo>
                  <a:pt x="5184608" y="0"/>
                </a:lnTo>
                <a:lnTo>
                  <a:pt x="5184608" y="10535097"/>
                </a:lnTo>
                <a:lnTo>
                  <a:pt x="0" y="10535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6063" t="0" r="-80752" b="-488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60007" y="8823252"/>
            <a:ext cx="1150165" cy="1150165"/>
            <a:chOff x="0" y="0"/>
            <a:chExt cx="1533554" cy="1533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3554" cy="1533554"/>
            </a:xfrm>
            <a:custGeom>
              <a:avLst/>
              <a:gdLst/>
              <a:ahLst/>
              <a:cxnLst/>
              <a:rect r="r" b="b" t="t" l="l"/>
              <a:pathLst>
                <a:path h="1533554" w="1533554">
                  <a:moveTo>
                    <a:pt x="0" y="0"/>
                  </a:moveTo>
                  <a:lnTo>
                    <a:pt x="1533554" y="0"/>
                  </a:lnTo>
                  <a:lnTo>
                    <a:pt x="1533554" y="1533554"/>
                  </a:lnTo>
                  <a:lnTo>
                    <a:pt x="0" y="153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74918" y="174918"/>
              <a:ext cx="1183717" cy="1183717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548076" y="434808"/>
              <a:ext cx="457618" cy="684153"/>
            </a:xfrm>
            <a:custGeom>
              <a:avLst/>
              <a:gdLst/>
              <a:ahLst/>
              <a:cxnLst/>
              <a:rect r="r" b="b" t="t" l="l"/>
              <a:pathLst>
                <a:path h="684153" w="457618">
                  <a:moveTo>
                    <a:pt x="0" y="0"/>
                  </a:moveTo>
                  <a:lnTo>
                    <a:pt x="457618" y="0"/>
                  </a:lnTo>
                  <a:lnTo>
                    <a:pt x="457618" y="684154"/>
                  </a:lnTo>
                  <a:lnTo>
                    <a:pt x="0" y="68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02693" y="450000"/>
            <a:ext cx="4295737" cy="1157401"/>
          </a:xfrm>
          <a:custGeom>
            <a:avLst/>
            <a:gdLst/>
            <a:ahLst/>
            <a:cxnLst/>
            <a:rect r="r" b="b" t="t" l="l"/>
            <a:pathLst>
              <a:path h="1157401" w="4295737">
                <a:moveTo>
                  <a:pt x="0" y="0"/>
                </a:moveTo>
                <a:lnTo>
                  <a:pt x="4295737" y="0"/>
                </a:lnTo>
                <a:lnTo>
                  <a:pt x="4295737" y="1157400"/>
                </a:lnTo>
                <a:lnTo>
                  <a:pt x="0" y="11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56051" y="450000"/>
            <a:ext cx="2958262" cy="682676"/>
          </a:xfrm>
          <a:custGeom>
            <a:avLst/>
            <a:gdLst/>
            <a:ahLst/>
            <a:cxnLst/>
            <a:rect r="r" b="b" t="t" l="l"/>
            <a:pathLst>
              <a:path h="682676" w="2958262">
                <a:moveTo>
                  <a:pt x="0" y="0"/>
                </a:moveTo>
                <a:lnTo>
                  <a:pt x="2958261" y="0"/>
                </a:lnTo>
                <a:lnTo>
                  <a:pt x="2958261" y="682675"/>
                </a:lnTo>
                <a:lnTo>
                  <a:pt x="0" y="6826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98697" y="5333557"/>
            <a:ext cx="2459920" cy="724145"/>
          </a:xfrm>
          <a:custGeom>
            <a:avLst/>
            <a:gdLst/>
            <a:ahLst/>
            <a:cxnLst/>
            <a:rect r="r" b="b" t="t" l="l"/>
            <a:pathLst>
              <a:path h="724145" w="2459920">
                <a:moveTo>
                  <a:pt x="0" y="0"/>
                </a:moveTo>
                <a:lnTo>
                  <a:pt x="2459920" y="0"/>
                </a:lnTo>
                <a:lnTo>
                  <a:pt x="2459920" y="724145"/>
                </a:lnTo>
                <a:lnTo>
                  <a:pt x="0" y="7241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101" r="0" b="-680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25873" y="4914457"/>
            <a:ext cx="4060356" cy="1077237"/>
          </a:xfrm>
          <a:custGeom>
            <a:avLst/>
            <a:gdLst/>
            <a:ahLst/>
            <a:cxnLst/>
            <a:rect r="r" b="b" t="t" l="l"/>
            <a:pathLst>
              <a:path h="1077237" w="4060356">
                <a:moveTo>
                  <a:pt x="0" y="0"/>
                </a:moveTo>
                <a:lnTo>
                  <a:pt x="4060356" y="0"/>
                </a:lnTo>
                <a:lnTo>
                  <a:pt x="4060356" y="1077237"/>
                </a:lnTo>
                <a:lnTo>
                  <a:pt x="0" y="10772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156051" y="1253245"/>
            <a:ext cx="2958262" cy="708312"/>
          </a:xfrm>
          <a:custGeom>
            <a:avLst/>
            <a:gdLst/>
            <a:ahLst/>
            <a:cxnLst/>
            <a:rect r="r" b="b" t="t" l="l"/>
            <a:pathLst>
              <a:path h="708312" w="2958262">
                <a:moveTo>
                  <a:pt x="0" y="0"/>
                </a:moveTo>
                <a:lnTo>
                  <a:pt x="2958261" y="0"/>
                </a:lnTo>
                <a:lnTo>
                  <a:pt x="2958261" y="708311"/>
                </a:lnTo>
                <a:lnTo>
                  <a:pt x="0" y="7083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26786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156051" y="3429886"/>
            <a:ext cx="2958262" cy="503834"/>
          </a:xfrm>
          <a:custGeom>
            <a:avLst/>
            <a:gdLst/>
            <a:ahLst/>
            <a:cxnLst/>
            <a:rect r="r" b="b" t="t" l="l"/>
            <a:pathLst>
              <a:path h="503834" w="2958262">
                <a:moveTo>
                  <a:pt x="0" y="0"/>
                </a:moveTo>
                <a:lnTo>
                  <a:pt x="2958261" y="0"/>
                </a:lnTo>
                <a:lnTo>
                  <a:pt x="2958261" y="503834"/>
                </a:lnTo>
                <a:lnTo>
                  <a:pt x="0" y="503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102495" b="-9347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56051" y="2396685"/>
            <a:ext cx="2958262" cy="556299"/>
          </a:xfrm>
          <a:custGeom>
            <a:avLst/>
            <a:gdLst/>
            <a:ahLst/>
            <a:cxnLst/>
            <a:rect r="r" b="b" t="t" l="l"/>
            <a:pathLst>
              <a:path h="556299" w="2958262">
                <a:moveTo>
                  <a:pt x="0" y="0"/>
                </a:moveTo>
                <a:lnTo>
                  <a:pt x="2958261" y="0"/>
                </a:lnTo>
                <a:lnTo>
                  <a:pt x="2958261" y="556299"/>
                </a:lnTo>
                <a:lnTo>
                  <a:pt x="0" y="55629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4078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977420" y="2476081"/>
            <a:ext cx="2102474" cy="953805"/>
          </a:xfrm>
          <a:custGeom>
            <a:avLst/>
            <a:gdLst/>
            <a:ahLst/>
            <a:cxnLst/>
            <a:rect r="r" b="b" t="t" l="l"/>
            <a:pathLst>
              <a:path h="953805" w="2102474">
                <a:moveTo>
                  <a:pt x="0" y="0"/>
                </a:moveTo>
                <a:lnTo>
                  <a:pt x="2102474" y="0"/>
                </a:lnTo>
                <a:lnTo>
                  <a:pt x="2102474" y="953805"/>
                </a:lnTo>
                <a:lnTo>
                  <a:pt x="0" y="95380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977420" y="3848986"/>
            <a:ext cx="2102474" cy="1065470"/>
          </a:xfrm>
          <a:custGeom>
            <a:avLst/>
            <a:gdLst/>
            <a:ahLst/>
            <a:cxnLst/>
            <a:rect r="r" b="b" t="t" l="l"/>
            <a:pathLst>
              <a:path h="1065470" w="2102474">
                <a:moveTo>
                  <a:pt x="0" y="0"/>
                </a:moveTo>
                <a:lnTo>
                  <a:pt x="2102474" y="0"/>
                </a:lnTo>
                <a:lnTo>
                  <a:pt x="2102474" y="1065471"/>
                </a:lnTo>
                <a:lnTo>
                  <a:pt x="0" y="106547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7185" t="0" r="-11979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493037" y="6897640"/>
            <a:ext cx="10399731" cy="1108795"/>
          </a:xfrm>
          <a:custGeom>
            <a:avLst/>
            <a:gdLst/>
            <a:ahLst/>
            <a:cxnLst/>
            <a:rect r="r" b="b" t="t" l="l"/>
            <a:pathLst>
              <a:path h="1108795" w="10399731">
                <a:moveTo>
                  <a:pt x="0" y="0"/>
                </a:moveTo>
                <a:lnTo>
                  <a:pt x="10399731" y="0"/>
                </a:lnTo>
                <a:lnTo>
                  <a:pt x="10399731" y="1108795"/>
                </a:lnTo>
                <a:lnTo>
                  <a:pt x="0" y="110879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126191" y="280384"/>
            <a:ext cx="1421862" cy="1466295"/>
          </a:xfrm>
          <a:custGeom>
            <a:avLst/>
            <a:gdLst/>
            <a:ahLst/>
            <a:cxnLst/>
            <a:rect r="r" b="b" t="t" l="l"/>
            <a:pathLst>
              <a:path h="1466295" w="1421862">
                <a:moveTo>
                  <a:pt x="0" y="0"/>
                </a:moveTo>
                <a:lnTo>
                  <a:pt x="1421862" y="0"/>
                </a:lnTo>
                <a:lnTo>
                  <a:pt x="1421862" y="1466295"/>
                </a:lnTo>
                <a:lnTo>
                  <a:pt x="0" y="146629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094247" y="450000"/>
            <a:ext cx="1269944" cy="1296679"/>
          </a:xfrm>
          <a:custGeom>
            <a:avLst/>
            <a:gdLst/>
            <a:ahLst/>
            <a:cxnLst/>
            <a:rect r="r" b="b" t="t" l="l"/>
            <a:pathLst>
              <a:path h="1296679" w="1269944">
                <a:moveTo>
                  <a:pt x="0" y="0"/>
                </a:moveTo>
                <a:lnTo>
                  <a:pt x="1269944" y="0"/>
                </a:lnTo>
                <a:lnTo>
                  <a:pt x="1269944" y="1296679"/>
                </a:lnTo>
                <a:lnTo>
                  <a:pt x="0" y="129667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556614" y="450000"/>
            <a:ext cx="777879" cy="803245"/>
          </a:xfrm>
          <a:custGeom>
            <a:avLst/>
            <a:gdLst/>
            <a:ahLst/>
            <a:cxnLst/>
            <a:rect r="r" b="b" t="t" l="l"/>
            <a:pathLst>
              <a:path h="803245" w="777879">
                <a:moveTo>
                  <a:pt x="0" y="0"/>
                </a:moveTo>
                <a:lnTo>
                  <a:pt x="777880" y="0"/>
                </a:lnTo>
                <a:lnTo>
                  <a:pt x="777880" y="803245"/>
                </a:lnTo>
                <a:lnTo>
                  <a:pt x="0" y="80324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144219" y="390035"/>
            <a:ext cx="1497098" cy="1416609"/>
          </a:xfrm>
          <a:custGeom>
            <a:avLst/>
            <a:gdLst/>
            <a:ahLst/>
            <a:cxnLst/>
            <a:rect r="r" b="b" t="t" l="l"/>
            <a:pathLst>
              <a:path h="1416609" w="1497098">
                <a:moveTo>
                  <a:pt x="0" y="0"/>
                </a:moveTo>
                <a:lnTo>
                  <a:pt x="1497098" y="0"/>
                </a:lnTo>
                <a:lnTo>
                  <a:pt x="1497098" y="1416609"/>
                </a:lnTo>
                <a:lnTo>
                  <a:pt x="0" y="141660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02693" y="7499773"/>
            <a:ext cx="2823180" cy="2823180"/>
          </a:xfrm>
          <a:custGeom>
            <a:avLst/>
            <a:gdLst/>
            <a:ahLst/>
            <a:cxnLst/>
            <a:rect r="r" b="b" t="t" l="l"/>
            <a:pathLst>
              <a:path h="2823180" w="2823180">
                <a:moveTo>
                  <a:pt x="0" y="0"/>
                </a:moveTo>
                <a:lnTo>
                  <a:pt x="2823180" y="0"/>
                </a:lnTo>
                <a:lnTo>
                  <a:pt x="2823180" y="2823180"/>
                </a:lnTo>
                <a:lnTo>
                  <a:pt x="0" y="282318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37201" y="4663366"/>
            <a:ext cx="2788672" cy="2788672"/>
          </a:xfrm>
          <a:custGeom>
            <a:avLst/>
            <a:gdLst/>
            <a:ahLst/>
            <a:cxnLst/>
            <a:rect r="r" b="b" t="t" l="l"/>
            <a:pathLst>
              <a:path h="2788672" w="2788672">
                <a:moveTo>
                  <a:pt x="0" y="0"/>
                </a:moveTo>
                <a:lnTo>
                  <a:pt x="2788672" y="0"/>
                </a:lnTo>
                <a:lnTo>
                  <a:pt x="2788672" y="2788672"/>
                </a:lnTo>
                <a:lnTo>
                  <a:pt x="0" y="278867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37201" y="1991424"/>
            <a:ext cx="2287918" cy="2287918"/>
          </a:xfrm>
          <a:custGeom>
            <a:avLst/>
            <a:gdLst/>
            <a:ahLst/>
            <a:cxnLst/>
            <a:rect r="r" b="b" t="t" l="l"/>
            <a:pathLst>
              <a:path h="2287918" w="2287918">
                <a:moveTo>
                  <a:pt x="0" y="0"/>
                </a:moveTo>
                <a:lnTo>
                  <a:pt x="2287918" y="0"/>
                </a:lnTo>
                <a:lnTo>
                  <a:pt x="2287918" y="2287918"/>
                </a:lnTo>
                <a:lnTo>
                  <a:pt x="0" y="228791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968" y="0"/>
            <a:ext cx="4712775" cy="10535097"/>
          </a:xfrm>
          <a:custGeom>
            <a:avLst/>
            <a:gdLst/>
            <a:ahLst/>
            <a:cxnLst/>
            <a:rect r="r" b="b" t="t" l="l"/>
            <a:pathLst>
              <a:path h="10535097" w="4712775">
                <a:moveTo>
                  <a:pt x="0" y="0"/>
                </a:moveTo>
                <a:lnTo>
                  <a:pt x="4712776" y="0"/>
                </a:lnTo>
                <a:lnTo>
                  <a:pt x="4712776" y="10535097"/>
                </a:lnTo>
                <a:lnTo>
                  <a:pt x="0" y="10535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989" t="0" r="-393570" b="-488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0329" y="255048"/>
            <a:ext cx="1150165" cy="1150165"/>
            <a:chOff x="0" y="0"/>
            <a:chExt cx="1533554" cy="1533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3554" cy="1533554"/>
            </a:xfrm>
            <a:custGeom>
              <a:avLst/>
              <a:gdLst/>
              <a:ahLst/>
              <a:cxnLst/>
              <a:rect r="r" b="b" t="t" l="l"/>
              <a:pathLst>
                <a:path h="1533554" w="1533554">
                  <a:moveTo>
                    <a:pt x="0" y="0"/>
                  </a:moveTo>
                  <a:lnTo>
                    <a:pt x="1533554" y="0"/>
                  </a:lnTo>
                  <a:lnTo>
                    <a:pt x="1533554" y="1533554"/>
                  </a:lnTo>
                  <a:lnTo>
                    <a:pt x="0" y="153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74918" y="174918"/>
              <a:ext cx="1183717" cy="1183717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415800" y="385395"/>
              <a:ext cx="701954" cy="769265"/>
            </a:xfrm>
            <a:custGeom>
              <a:avLst/>
              <a:gdLst/>
              <a:ahLst/>
              <a:cxnLst/>
              <a:rect r="r" b="b" t="t" l="l"/>
              <a:pathLst>
                <a:path h="769265" w="701954">
                  <a:moveTo>
                    <a:pt x="0" y="0"/>
                  </a:moveTo>
                  <a:lnTo>
                    <a:pt x="701954" y="0"/>
                  </a:lnTo>
                  <a:lnTo>
                    <a:pt x="701954" y="769265"/>
                  </a:lnTo>
                  <a:lnTo>
                    <a:pt x="0" y="769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860007" y="8823252"/>
            <a:ext cx="1150165" cy="1150165"/>
            <a:chOff x="0" y="0"/>
            <a:chExt cx="1533554" cy="15335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3554" cy="1533554"/>
            </a:xfrm>
            <a:custGeom>
              <a:avLst/>
              <a:gdLst/>
              <a:ahLst/>
              <a:cxnLst/>
              <a:rect r="r" b="b" t="t" l="l"/>
              <a:pathLst>
                <a:path h="1533554" w="1533554">
                  <a:moveTo>
                    <a:pt x="0" y="0"/>
                  </a:moveTo>
                  <a:lnTo>
                    <a:pt x="1533554" y="0"/>
                  </a:lnTo>
                  <a:lnTo>
                    <a:pt x="1533554" y="1533554"/>
                  </a:lnTo>
                  <a:lnTo>
                    <a:pt x="0" y="153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74918" y="174918"/>
              <a:ext cx="1183717" cy="1183717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548076" y="434808"/>
              <a:ext cx="457618" cy="684153"/>
            </a:xfrm>
            <a:custGeom>
              <a:avLst/>
              <a:gdLst/>
              <a:ahLst/>
              <a:cxnLst/>
              <a:rect r="r" b="b" t="t" l="l"/>
              <a:pathLst>
                <a:path h="684153" w="457618">
                  <a:moveTo>
                    <a:pt x="0" y="0"/>
                  </a:moveTo>
                  <a:lnTo>
                    <a:pt x="457618" y="0"/>
                  </a:lnTo>
                  <a:lnTo>
                    <a:pt x="457618" y="684154"/>
                  </a:lnTo>
                  <a:lnTo>
                    <a:pt x="0" y="68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344739" y="3152745"/>
            <a:ext cx="10938185" cy="97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3"/>
              </a:lnSpc>
            </a:pPr>
            <a:r>
              <a:rPr lang="en-US" sz="6427">
                <a:solidFill>
                  <a:srgbClr val="1A1E44"/>
                </a:solidFill>
                <a:latin typeface="Kollektif Bold"/>
              </a:rPr>
              <a:t>Diagrame de classe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968" y="0"/>
            <a:ext cx="4712775" cy="10535097"/>
          </a:xfrm>
          <a:custGeom>
            <a:avLst/>
            <a:gdLst/>
            <a:ahLst/>
            <a:cxnLst/>
            <a:rect r="r" b="b" t="t" l="l"/>
            <a:pathLst>
              <a:path h="10535097" w="4712775">
                <a:moveTo>
                  <a:pt x="0" y="0"/>
                </a:moveTo>
                <a:lnTo>
                  <a:pt x="4712776" y="0"/>
                </a:lnTo>
                <a:lnTo>
                  <a:pt x="4712776" y="10535097"/>
                </a:lnTo>
                <a:lnTo>
                  <a:pt x="0" y="10535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989" t="0" r="-393570" b="-488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0329" y="255048"/>
            <a:ext cx="1150165" cy="1150165"/>
            <a:chOff x="0" y="0"/>
            <a:chExt cx="1533554" cy="1533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3554" cy="1533554"/>
            </a:xfrm>
            <a:custGeom>
              <a:avLst/>
              <a:gdLst/>
              <a:ahLst/>
              <a:cxnLst/>
              <a:rect r="r" b="b" t="t" l="l"/>
              <a:pathLst>
                <a:path h="1533554" w="1533554">
                  <a:moveTo>
                    <a:pt x="0" y="0"/>
                  </a:moveTo>
                  <a:lnTo>
                    <a:pt x="1533554" y="0"/>
                  </a:lnTo>
                  <a:lnTo>
                    <a:pt x="1533554" y="1533554"/>
                  </a:lnTo>
                  <a:lnTo>
                    <a:pt x="0" y="153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74918" y="174918"/>
              <a:ext cx="1183717" cy="1183717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415800" y="385395"/>
              <a:ext cx="701954" cy="769265"/>
            </a:xfrm>
            <a:custGeom>
              <a:avLst/>
              <a:gdLst/>
              <a:ahLst/>
              <a:cxnLst/>
              <a:rect r="r" b="b" t="t" l="l"/>
              <a:pathLst>
                <a:path h="769265" w="701954">
                  <a:moveTo>
                    <a:pt x="0" y="0"/>
                  </a:moveTo>
                  <a:lnTo>
                    <a:pt x="701954" y="0"/>
                  </a:lnTo>
                  <a:lnTo>
                    <a:pt x="701954" y="769265"/>
                  </a:lnTo>
                  <a:lnTo>
                    <a:pt x="0" y="769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860007" y="8823252"/>
            <a:ext cx="1150165" cy="1150165"/>
            <a:chOff x="0" y="0"/>
            <a:chExt cx="1533554" cy="15335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3554" cy="1533554"/>
            </a:xfrm>
            <a:custGeom>
              <a:avLst/>
              <a:gdLst/>
              <a:ahLst/>
              <a:cxnLst/>
              <a:rect r="r" b="b" t="t" l="l"/>
              <a:pathLst>
                <a:path h="1533554" w="1533554">
                  <a:moveTo>
                    <a:pt x="0" y="0"/>
                  </a:moveTo>
                  <a:lnTo>
                    <a:pt x="1533554" y="0"/>
                  </a:lnTo>
                  <a:lnTo>
                    <a:pt x="1533554" y="1533554"/>
                  </a:lnTo>
                  <a:lnTo>
                    <a:pt x="0" y="153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74918" y="174918"/>
              <a:ext cx="1183717" cy="1183717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548076" y="434808"/>
              <a:ext cx="457618" cy="684153"/>
            </a:xfrm>
            <a:custGeom>
              <a:avLst/>
              <a:gdLst/>
              <a:ahLst/>
              <a:cxnLst/>
              <a:rect r="r" b="b" t="t" l="l"/>
              <a:pathLst>
                <a:path h="684153" w="457618">
                  <a:moveTo>
                    <a:pt x="0" y="0"/>
                  </a:moveTo>
                  <a:lnTo>
                    <a:pt x="457618" y="0"/>
                  </a:lnTo>
                  <a:lnTo>
                    <a:pt x="457618" y="684154"/>
                  </a:lnTo>
                  <a:lnTo>
                    <a:pt x="0" y="68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344739" y="3152745"/>
            <a:ext cx="10938185" cy="97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3"/>
              </a:lnSpc>
            </a:pPr>
            <a:r>
              <a:rPr lang="en-US" sz="6427">
                <a:solidFill>
                  <a:srgbClr val="1A1E44"/>
                </a:solidFill>
                <a:latin typeface="Kollektif Bold"/>
              </a:rPr>
              <a:t>Technologie utilisée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44739" y="4315067"/>
            <a:ext cx="10938185" cy="257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387781" indent="-693891" lvl="1">
              <a:lnSpc>
                <a:spcPts val="6363"/>
              </a:lnSpc>
              <a:buFont typeface="Arial"/>
              <a:buChar char="•"/>
            </a:pPr>
            <a:r>
              <a:rPr lang="en-US" sz="6427">
                <a:solidFill>
                  <a:srgbClr val="1A1E44"/>
                </a:solidFill>
                <a:latin typeface="Kollektif"/>
              </a:rPr>
              <a:t>Java spring (boot - data)</a:t>
            </a:r>
          </a:p>
          <a:p>
            <a:pPr marL="1387781" indent="-693891" lvl="1">
              <a:lnSpc>
                <a:spcPts val="6363"/>
              </a:lnSpc>
              <a:buFont typeface="Arial"/>
              <a:buChar char="•"/>
            </a:pPr>
            <a:r>
              <a:rPr lang="en-US" sz="6427">
                <a:solidFill>
                  <a:srgbClr val="1A1E44"/>
                </a:solidFill>
                <a:latin typeface="Kollektif"/>
              </a:rPr>
              <a:t>Angular</a:t>
            </a:r>
          </a:p>
          <a:p>
            <a:pPr marL="1387781" indent="-693891" lvl="1">
              <a:lnSpc>
                <a:spcPts val="6363"/>
              </a:lnSpc>
              <a:buFont typeface="Arial"/>
              <a:buChar char="•"/>
            </a:pPr>
            <a:r>
              <a:rPr lang="en-US" sz="6427">
                <a:solidFill>
                  <a:srgbClr val="1A1E44"/>
                </a:solidFill>
                <a:latin typeface="Kollektif"/>
              </a:rPr>
              <a:t>PostgreSQL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DAGAPJOltFw</dc:identifier>
  <dcterms:modified xsi:type="dcterms:W3CDTF">2011-08-01T06:04:30Z</dcterms:modified>
  <cp:revision>1</cp:revision>
  <dc:title>MonSupplier</dc:title>
</cp:coreProperties>
</file>